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26" r:id="rId2"/>
    <p:sldId id="327" r:id="rId3"/>
    <p:sldId id="328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30" r:id="rId56"/>
    <p:sldId id="32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1850</Words>
  <Application>Microsoft Office PowerPoint</Application>
  <PresentationFormat>Widescreen</PresentationFormat>
  <Paragraphs>352</Paragraphs>
  <Slides>56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PowerPoint Presentation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307</cp:revision>
  <dcterms:created xsi:type="dcterms:W3CDTF">2019-07-06T13:27:31Z</dcterms:created>
  <dcterms:modified xsi:type="dcterms:W3CDTF">2024-08-25T10:38:06Z</dcterms:modified>
</cp:coreProperties>
</file>